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5" r:id="rId4"/>
    <p:sldId id="259" r:id="rId5"/>
    <p:sldId id="277" r:id="rId6"/>
    <p:sldId id="272" r:id="rId7"/>
    <p:sldId id="260" r:id="rId8"/>
    <p:sldId id="261" r:id="rId9"/>
    <p:sldId id="262" r:id="rId10"/>
    <p:sldId id="263" r:id="rId11"/>
    <p:sldId id="278" r:id="rId12"/>
    <p:sldId id="264" r:id="rId13"/>
    <p:sldId id="273" r:id="rId14"/>
    <p:sldId id="265" r:id="rId15"/>
    <p:sldId id="279" r:id="rId16"/>
    <p:sldId id="266" r:id="rId17"/>
    <p:sldId id="267" r:id="rId18"/>
    <p:sldId id="276" r:id="rId1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E3E0F-B219-4686-E28A-3BBC74CCB321}" v="26" dt="2025-10-14T05:58:10.962"/>
    <p1510:client id="{6A3A75D1-95B0-0883-F335-0AB367A41768}" v="85" dt="2025-10-15T05:12:30.490"/>
    <p1510:client id="{AB3C741C-BA60-9E9D-E130-472925C670BB}" v="181" dt="2025-10-14T06:09:47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1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us Corral Zambruno" userId="S::cabalgata@ateneodesevilla.es::d09dcaf8-ecf7-402b-98a7-59b9f5a9c126" providerId="AD" clId="Web-{AB3C741C-BA60-9E9D-E130-472925C670BB}"/>
    <pc:docChg chg="addSld modSld">
      <pc:chgData name="Jesus Corral Zambruno" userId="S::cabalgata@ateneodesevilla.es::d09dcaf8-ecf7-402b-98a7-59b9f5a9c126" providerId="AD" clId="Web-{AB3C741C-BA60-9E9D-E130-472925C670BB}" dt="2025-10-14T06:09:47.863" v="170" actId="20577"/>
      <pc:docMkLst>
        <pc:docMk/>
      </pc:docMkLst>
      <pc:sldChg chg="modSp">
        <pc:chgData name="Jesus Corral Zambruno" userId="S::cabalgata@ateneodesevilla.es::d09dcaf8-ecf7-402b-98a7-59b9f5a9c126" providerId="AD" clId="Web-{AB3C741C-BA60-9E9D-E130-472925C670BB}" dt="2025-10-14T05:58:55.962" v="1" actId="14100"/>
        <pc:sldMkLst>
          <pc:docMk/>
          <pc:sldMk cId="1456052245" sldId="257"/>
        </pc:sldMkLst>
        <pc:picChg chg="mod">
          <ac:chgData name="Jesus Corral Zambruno" userId="S::cabalgata@ateneodesevilla.es::d09dcaf8-ecf7-402b-98a7-59b9f5a9c126" providerId="AD" clId="Web-{AB3C741C-BA60-9E9D-E130-472925C670BB}" dt="2025-10-14T05:58:55.962" v="1" actId="14100"/>
          <ac:picMkLst>
            <pc:docMk/>
            <pc:sldMk cId="1456052245" sldId="257"/>
            <ac:picMk id="3" creationId="{6D8F38F5-B618-8D85-43EF-209B60093E43}"/>
          </ac:picMkLst>
        </pc:picChg>
      </pc:sldChg>
      <pc:sldChg chg="modSp">
        <pc:chgData name="Jesus Corral Zambruno" userId="S::cabalgata@ateneodesevilla.es::d09dcaf8-ecf7-402b-98a7-59b9f5a9c126" providerId="AD" clId="Web-{AB3C741C-BA60-9E9D-E130-472925C670BB}" dt="2025-10-14T06:00:53.887" v="38" actId="14100"/>
        <pc:sldMkLst>
          <pc:docMk/>
          <pc:sldMk cId="3485442318" sldId="259"/>
        </pc:sldMkLst>
        <pc:spChg chg="mod">
          <ac:chgData name="Jesus Corral Zambruno" userId="S::cabalgata@ateneodesevilla.es::d09dcaf8-ecf7-402b-98a7-59b9f5a9c126" providerId="AD" clId="Web-{AB3C741C-BA60-9E9D-E130-472925C670BB}" dt="2025-10-14T06:00:14.589" v="35" actId="20577"/>
          <ac:spMkLst>
            <pc:docMk/>
            <pc:sldMk cId="3485442318" sldId="259"/>
            <ac:spMk id="2" creationId="{30F89EF8-AE70-3AAF-944D-DE383A9D1890}"/>
          </ac:spMkLst>
        </pc:spChg>
        <pc:picChg chg="mod">
          <ac:chgData name="Jesus Corral Zambruno" userId="S::cabalgata@ateneodesevilla.es::d09dcaf8-ecf7-402b-98a7-59b9f5a9c126" providerId="AD" clId="Web-{AB3C741C-BA60-9E9D-E130-472925C670BB}" dt="2025-10-14T06:00:53.887" v="38" actId="14100"/>
          <ac:picMkLst>
            <pc:docMk/>
            <pc:sldMk cId="3485442318" sldId="259"/>
            <ac:picMk id="4" creationId="{C7621176-EC09-9A0F-98EC-9DEBC78E3038}"/>
          </ac:picMkLst>
        </pc:picChg>
      </pc:sldChg>
      <pc:sldChg chg="modSp">
        <pc:chgData name="Jesus Corral Zambruno" userId="S::cabalgata@ateneodesevilla.es::d09dcaf8-ecf7-402b-98a7-59b9f5a9c126" providerId="AD" clId="Web-{AB3C741C-BA60-9E9D-E130-472925C670BB}" dt="2025-10-14T06:02:23.326" v="74" actId="14100"/>
        <pc:sldMkLst>
          <pc:docMk/>
          <pc:sldMk cId="2682041953" sldId="260"/>
        </pc:sldMkLst>
        <pc:spChg chg="mod">
          <ac:chgData name="Jesus Corral Zambruno" userId="S::cabalgata@ateneodesevilla.es::d09dcaf8-ecf7-402b-98a7-59b9f5a9c126" providerId="AD" clId="Web-{AB3C741C-BA60-9E9D-E130-472925C670BB}" dt="2025-10-14T06:02:02.685" v="71" actId="20577"/>
          <ac:spMkLst>
            <pc:docMk/>
            <pc:sldMk cId="2682041953" sldId="260"/>
            <ac:spMk id="2" creationId="{30F89EF8-AE70-3AAF-944D-DE383A9D1890}"/>
          </ac:spMkLst>
        </pc:spChg>
        <pc:picChg chg="mod">
          <ac:chgData name="Jesus Corral Zambruno" userId="S::cabalgata@ateneodesevilla.es::d09dcaf8-ecf7-402b-98a7-59b9f5a9c126" providerId="AD" clId="Web-{AB3C741C-BA60-9E9D-E130-472925C670BB}" dt="2025-10-14T06:02:23.326" v="74" actId="14100"/>
          <ac:picMkLst>
            <pc:docMk/>
            <pc:sldMk cId="2682041953" sldId="260"/>
            <ac:picMk id="4" creationId="{C7621176-EC09-9A0F-98EC-9DEBC78E3038}"/>
          </ac:picMkLst>
        </pc:picChg>
      </pc:sldChg>
      <pc:sldChg chg="modSp">
        <pc:chgData name="Jesus Corral Zambruno" userId="S::cabalgata@ateneodesevilla.es::d09dcaf8-ecf7-402b-98a7-59b9f5a9c126" providerId="AD" clId="Web-{AB3C741C-BA60-9E9D-E130-472925C670BB}" dt="2025-10-14T06:03:16.046" v="88" actId="14100"/>
        <pc:sldMkLst>
          <pc:docMk/>
          <pc:sldMk cId="421702250" sldId="261"/>
        </pc:sldMkLst>
        <pc:spChg chg="mod">
          <ac:chgData name="Jesus Corral Zambruno" userId="S::cabalgata@ateneodesevilla.es::d09dcaf8-ecf7-402b-98a7-59b9f5a9c126" providerId="AD" clId="Web-{AB3C741C-BA60-9E9D-E130-472925C670BB}" dt="2025-10-14T06:02:41.545" v="86" actId="20577"/>
          <ac:spMkLst>
            <pc:docMk/>
            <pc:sldMk cId="421702250" sldId="261"/>
            <ac:spMk id="2" creationId="{30F89EF8-AE70-3AAF-944D-DE383A9D1890}"/>
          </ac:spMkLst>
        </pc:spChg>
        <pc:picChg chg="mod">
          <ac:chgData name="Jesus Corral Zambruno" userId="S::cabalgata@ateneodesevilla.es::d09dcaf8-ecf7-402b-98a7-59b9f5a9c126" providerId="AD" clId="Web-{AB3C741C-BA60-9E9D-E130-472925C670BB}" dt="2025-10-14T06:03:16.046" v="88" actId="14100"/>
          <ac:picMkLst>
            <pc:docMk/>
            <pc:sldMk cId="421702250" sldId="261"/>
            <ac:picMk id="4" creationId="{C7621176-EC09-9A0F-98EC-9DEBC78E3038}"/>
          </ac:picMkLst>
        </pc:picChg>
      </pc:sldChg>
      <pc:sldChg chg="modSp">
        <pc:chgData name="Jesus Corral Zambruno" userId="S::cabalgata@ateneodesevilla.es::d09dcaf8-ecf7-402b-98a7-59b9f5a9c126" providerId="AD" clId="Web-{AB3C741C-BA60-9E9D-E130-472925C670BB}" dt="2025-10-14T06:04:02.578" v="97" actId="14100"/>
        <pc:sldMkLst>
          <pc:docMk/>
          <pc:sldMk cId="2803444514" sldId="262"/>
        </pc:sldMkLst>
        <pc:spChg chg="mod">
          <ac:chgData name="Jesus Corral Zambruno" userId="S::cabalgata@ateneodesevilla.es::d09dcaf8-ecf7-402b-98a7-59b9f5a9c126" providerId="AD" clId="Web-{AB3C741C-BA60-9E9D-E130-472925C670BB}" dt="2025-10-14T06:03:44.453" v="94" actId="20577"/>
          <ac:spMkLst>
            <pc:docMk/>
            <pc:sldMk cId="2803444514" sldId="262"/>
            <ac:spMk id="2" creationId="{30F89EF8-AE70-3AAF-944D-DE383A9D1890}"/>
          </ac:spMkLst>
        </pc:spChg>
        <pc:picChg chg="mod">
          <ac:chgData name="Jesus Corral Zambruno" userId="S::cabalgata@ateneodesevilla.es::d09dcaf8-ecf7-402b-98a7-59b9f5a9c126" providerId="AD" clId="Web-{AB3C741C-BA60-9E9D-E130-472925C670BB}" dt="2025-10-14T06:04:02.578" v="97" actId="14100"/>
          <ac:picMkLst>
            <pc:docMk/>
            <pc:sldMk cId="2803444514" sldId="262"/>
            <ac:picMk id="4" creationId="{C7621176-EC09-9A0F-98EC-9DEBC78E3038}"/>
          </ac:picMkLst>
        </pc:picChg>
      </pc:sldChg>
      <pc:sldChg chg="modSp">
        <pc:chgData name="Jesus Corral Zambruno" userId="S::cabalgata@ateneodesevilla.es::d09dcaf8-ecf7-402b-98a7-59b9f5a9c126" providerId="AD" clId="Web-{AB3C741C-BA60-9E9D-E130-472925C670BB}" dt="2025-10-14T06:04:38.922" v="109" actId="20577"/>
        <pc:sldMkLst>
          <pc:docMk/>
          <pc:sldMk cId="1750949831" sldId="263"/>
        </pc:sldMkLst>
        <pc:spChg chg="mod">
          <ac:chgData name="Jesus Corral Zambruno" userId="S::cabalgata@ateneodesevilla.es::d09dcaf8-ecf7-402b-98a7-59b9f5a9c126" providerId="AD" clId="Web-{AB3C741C-BA60-9E9D-E130-472925C670BB}" dt="2025-10-14T06:04:38.922" v="109" actId="20577"/>
          <ac:spMkLst>
            <pc:docMk/>
            <pc:sldMk cId="1750949831" sldId="263"/>
            <ac:spMk id="2" creationId="{30F89EF8-AE70-3AAF-944D-DE383A9D1890}"/>
          </ac:spMkLst>
        </pc:spChg>
      </pc:sldChg>
      <pc:sldChg chg="modSp">
        <pc:chgData name="Jesus Corral Zambruno" userId="S::cabalgata@ateneodesevilla.es::d09dcaf8-ecf7-402b-98a7-59b9f5a9c126" providerId="AD" clId="Web-{AB3C741C-BA60-9E9D-E130-472925C670BB}" dt="2025-10-14T06:05:23.141" v="137" actId="14100"/>
        <pc:sldMkLst>
          <pc:docMk/>
          <pc:sldMk cId="940800600" sldId="264"/>
        </pc:sldMkLst>
        <pc:spChg chg="mod">
          <ac:chgData name="Jesus Corral Zambruno" userId="S::cabalgata@ateneodesevilla.es::d09dcaf8-ecf7-402b-98a7-59b9f5a9c126" providerId="AD" clId="Web-{AB3C741C-BA60-9E9D-E130-472925C670BB}" dt="2025-10-14T06:05:02.157" v="135" actId="20577"/>
          <ac:spMkLst>
            <pc:docMk/>
            <pc:sldMk cId="940800600" sldId="264"/>
            <ac:spMk id="2" creationId="{30F89EF8-AE70-3AAF-944D-DE383A9D1890}"/>
          </ac:spMkLst>
        </pc:spChg>
        <pc:picChg chg="mod">
          <ac:chgData name="Jesus Corral Zambruno" userId="S::cabalgata@ateneodesevilla.es::d09dcaf8-ecf7-402b-98a7-59b9f5a9c126" providerId="AD" clId="Web-{AB3C741C-BA60-9E9D-E130-472925C670BB}" dt="2025-10-14T06:05:23.141" v="137" actId="14100"/>
          <ac:picMkLst>
            <pc:docMk/>
            <pc:sldMk cId="940800600" sldId="264"/>
            <ac:picMk id="4" creationId="{C7621176-EC09-9A0F-98EC-9DEBC78E3038}"/>
          </ac:picMkLst>
        </pc:picChg>
      </pc:sldChg>
      <pc:sldChg chg="modSp">
        <pc:chgData name="Jesus Corral Zambruno" userId="S::cabalgata@ateneodesevilla.es::d09dcaf8-ecf7-402b-98a7-59b9f5a9c126" providerId="AD" clId="Web-{AB3C741C-BA60-9E9D-E130-472925C670BB}" dt="2025-10-14T06:01:46.169" v="59" actId="14100"/>
        <pc:sldMkLst>
          <pc:docMk/>
          <pc:sldMk cId="941421994" sldId="272"/>
        </pc:sldMkLst>
        <pc:spChg chg="mod">
          <ac:chgData name="Jesus Corral Zambruno" userId="S::cabalgata@ateneodesevilla.es::d09dcaf8-ecf7-402b-98a7-59b9f5a9c126" providerId="AD" clId="Web-{AB3C741C-BA60-9E9D-E130-472925C670BB}" dt="2025-10-14T06:01:16.075" v="54" actId="20577"/>
          <ac:spMkLst>
            <pc:docMk/>
            <pc:sldMk cId="941421994" sldId="272"/>
            <ac:spMk id="2" creationId="{30F89EF8-AE70-3AAF-944D-DE383A9D1890}"/>
          </ac:spMkLst>
        </pc:spChg>
        <pc:picChg chg="mod">
          <ac:chgData name="Jesus Corral Zambruno" userId="S::cabalgata@ateneodesevilla.es::d09dcaf8-ecf7-402b-98a7-59b9f5a9c126" providerId="AD" clId="Web-{AB3C741C-BA60-9E9D-E130-472925C670BB}" dt="2025-10-14T06:01:46.169" v="59" actId="14100"/>
          <ac:picMkLst>
            <pc:docMk/>
            <pc:sldMk cId="941421994" sldId="272"/>
            <ac:picMk id="4" creationId="{C7621176-EC09-9A0F-98EC-9DEBC78E3038}"/>
          </ac:picMkLst>
        </pc:picChg>
      </pc:sldChg>
      <pc:sldChg chg="modSp">
        <pc:chgData name="Jesus Corral Zambruno" userId="S::cabalgata@ateneodesevilla.es::d09dcaf8-ecf7-402b-98a7-59b9f5a9c126" providerId="AD" clId="Web-{AB3C741C-BA60-9E9D-E130-472925C670BB}" dt="2025-10-14T06:06:18.079" v="156" actId="14100"/>
        <pc:sldMkLst>
          <pc:docMk/>
          <pc:sldMk cId="3401252569" sldId="273"/>
        </pc:sldMkLst>
        <pc:spChg chg="mod">
          <ac:chgData name="Jesus Corral Zambruno" userId="S::cabalgata@ateneodesevilla.es::d09dcaf8-ecf7-402b-98a7-59b9f5a9c126" providerId="AD" clId="Web-{AB3C741C-BA60-9E9D-E130-472925C670BB}" dt="2025-10-14T06:05:44.876" v="150" actId="20577"/>
          <ac:spMkLst>
            <pc:docMk/>
            <pc:sldMk cId="3401252569" sldId="273"/>
            <ac:spMk id="2" creationId="{30F89EF8-AE70-3AAF-944D-DE383A9D1890}"/>
          </ac:spMkLst>
        </pc:spChg>
        <pc:picChg chg="mod">
          <ac:chgData name="Jesus Corral Zambruno" userId="S::cabalgata@ateneodesevilla.es::d09dcaf8-ecf7-402b-98a7-59b9f5a9c126" providerId="AD" clId="Web-{AB3C741C-BA60-9E9D-E130-472925C670BB}" dt="2025-10-14T06:06:18.079" v="156" actId="14100"/>
          <ac:picMkLst>
            <pc:docMk/>
            <pc:sldMk cId="3401252569" sldId="273"/>
            <ac:picMk id="4" creationId="{C7621176-EC09-9A0F-98EC-9DEBC78E3038}"/>
          </ac:picMkLst>
        </pc:picChg>
      </pc:sldChg>
      <pc:sldChg chg="modSp">
        <pc:chgData name="Jesus Corral Zambruno" userId="S::cabalgata@ateneodesevilla.es::d09dcaf8-ecf7-402b-98a7-59b9f5a9c126" providerId="AD" clId="Web-{AB3C741C-BA60-9E9D-E130-472925C670BB}" dt="2025-10-14T05:59:52.776" v="33" actId="20577"/>
        <pc:sldMkLst>
          <pc:docMk/>
          <pc:sldMk cId="1376296185" sldId="275"/>
        </pc:sldMkLst>
        <pc:spChg chg="mod">
          <ac:chgData name="Jesus Corral Zambruno" userId="S::cabalgata@ateneodesevilla.es::d09dcaf8-ecf7-402b-98a7-59b9f5a9c126" providerId="AD" clId="Web-{AB3C741C-BA60-9E9D-E130-472925C670BB}" dt="2025-10-14T05:59:52.776" v="33" actId="20577"/>
          <ac:spMkLst>
            <pc:docMk/>
            <pc:sldMk cId="1376296185" sldId="275"/>
            <ac:spMk id="2" creationId="{30F89EF8-AE70-3AAF-944D-DE383A9D1890}"/>
          </ac:spMkLst>
        </pc:spChg>
        <pc:picChg chg="mod">
          <ac:chgData name="Jesus Corral Zambruno" userId="S::cabalgata@ateneodesevilla.es::d09dcaf8-ecf7-402b-98a7-59b9f5a9c126" providerId="AD" clId="Web-{AB3C741C-BA60-9E9D-E130-472925C670BB}" dt="2025-10-14T05:59:37.588" v="5" actId="14100"/>
          <ac:picMkLst>
            <pc:docMk/>
            <pc:sldMk cId="1376296185" sldId="275"/>
            <ac:picMk id="4" creationId="{C7621176-EC09-9A0F-98EC-9DEBC78E3038}"/>
          </ac:picMkLst>
        </pc:picChg>
      </pc:sldChg>
      <pc:sldChg chg="modSp add replId">
        <pc:chgData name="Jesus Corral Zambruno" userId="S::cabalgata@ateneodesevilla.es::d09dcaf8-ecf7-402b-98a7-59b9f5a9c126" providerId="AD" clId="Web-{AB3C741C-BA60-9E9D-E130-472925C670BB}" dt="2025-10-14T06:09:47.863" v="170" actId="20577"/>
        <pc:sldMkLst>
          <pc:docMk/>
          <pc:sldMk cId="2846247992" sldId="277"/>
        </pc:sldMkLst>
        <pc:spChg chg="mod">
          <ac:chgData name="Jesus Corral Zambruno" userId="S::cabalgata@ateneodesevilla.es::d09dcaf8-ecf7-402b-98a7-59b9f5a9c126" providerId="AD" clId="Web-{AB3C741C-BA60-9E9D-E130-472925C670BB}" dt="2025-10-14T06:09:47.863" v="170" actId="20577"/>
          <ac:spMkLst>
            <pc:docMk/>
            <pc:sldMk cId="2846247992" sldId="277"/>
            <ac:spMk id="2" creationId="{CC09F8BF-C78A-90A7-8527-EFB26F064067}"/>
          </ac:spMkLst>
        </pc:spChg>
        <pc:picChg chg="mod">
          <ac:chgData name="Jesus Corral Zambruno" userId="S::cabalgata@ateneodesevilla.es::d09dcaf8-ecf7-402b-98a7-59b9f5a9c126" providerId="AD" clId="Web-{AB3C741C-BA60-9E9D-E130-472925C670BB}" dt="2025-10-14T06:07:36.768" v="166"/>
          <ac:picMkLst>
            <pc:docMk/>
            <pc:sldMk cId="2846247992" sldId="277"/>
            <ac:picMk id="4" creationId="{2F2E97C0-B3B8-C734-08BC-B53103DB78B6}"/>
          </ac:picMkLst>
        </pc:picChg>
      </pc:sldChg>
    </pc:docChg>
  </pc:docChgLst>
  <pc:docChgLst>
    <pc:chgData name="Jesus Corral Zambruno" userId="S::cabalgata@ateneodesevilla.es::d09dcaf8-ecf7-402b-98a7-59b9f5a9c126" providerId="AD" clId="Web-{12CE3E0F-B219-4686-E28A-3BBC74CCB321}"/>
    <pc:docChg chg="modSld">
      <pc:chgData name="Jesus Corral Zambruno" userId="S::cabalgata@ateneodesevilla.es::d09dcaf8-ecf7-402b-98a7-59b9f5a9c126" providerId="AD" clId="Web-{12CE3E0F-B219-4686-E28A-3BBC74CCB321}" dt="2025-10-14T05:58:10.962" v="23"/>
      <pc:docMkLst>
        <pc:docMk/>
      </pc:docMkLst>
      <pc:sldChg chg="modSp">
        <pc:chgData name="Jesus Corral Zambruno" userId="S::cabalgata@ateneodesevilla.es::d09dcaf8-ecf7-402b-98a7-59b9f5a9c126" providerId="AD" clId="Web-{12CE3E0F-B219-4686-E28A-3BBC74CCB321}" dt="2025-10-14T05:46:03.440" v="1" actId="20577"/>
        <pc:sldMkLst>
          <pc:docMk/>
          <pc:sldMk cId="690163300" sldId="256"/>
        </pc:sldMkLst>
        <pc:spChg chg="mod">
          <ac:chgData name="Jesus Corral Zambruno" userId="S::cabalgata@ateneodesevilla.es::d09dcaf8-ecf7-402b-98a7-59b9f5a9c126" providerId="AD" clId="Web-{12CE3E0F-B219-4686-E28A-3BBC74CCB321}" dt="2025-10-14T05:46:03.440" v="1" actId="20577"/>
          <ac:spMkLst>
            <pc:docMk/>
            <pc:sldMk cId="690163300" sldId="256"/>
            <ac:spMk id="2" creationId="{00000000-0000-0000-0000-000000000000}"/>
          </ac:spMkLst>
        </pc:spChg>
      </pc:sldChg>
      <pc:sldChg chg="addSp modSp">
        <pc:chgData name="Jesus Corral Zambruno" userId="S::cabalgata@ateneodesevilla.es::d09dcaf8-ecf7-402b-98a7-59b9f5a9c126" providerId="AD" clId="Web-{12CE3E0F-B219-4686-E28A-3BBC74CCB321}" dt="2025-10-14T05:58:10.962" v="23"/>
        <pc:sldMkLst>
          <pc:docMk/>
          <pc:sldMk cId="1456052245" sldId="257"/>
        </pc:sldMkLst>
        <pc:spChg chg="mod">
          <ac:chgData name="Jesus Corral Zambruno" userId="S::cabalgata@ateneodesevilla.es::d09dcaf8-ecf7-402b-98a7-59b9f5a9c126" providerId="AD" clId="Web-{12CE3E0F-B219-4686-E28A-3BBC74CCB321}" dt="2025-10-14T05:46:18.848" v="19" actId="20577"/>
          <ac:spMkLst>
            <pc:docMk/>
            <pc:sldMk cId="1456052245" sldId="257"/>
            <ac:spMk id="2" creationId="{30F89EF8-AE70-3AAF-944D-DE383A9D1890}"/>
          </ac:spMkLst>
        </pc:spChg>
        <pc:picChg chg="add mod">
          <ac:chgData name="Jesus Corral Zambruno" userId="S::cabalgata@ateneodesevilla.es::d09dcaf8-ecf7-402b-98a7-59b9f5a9c126" providerId="AD" clId="Web-{12CE3E0F-B219-4686-E28A-3BBC74CCB321}" dt="2025-10-14T05:58:10.962" v="23"/>
          <ac:picMkLst>
            <pc:docMk/>
            <pc:sldMk cId="1456052245" sldId="257"/>
            <ac:picMk id="3" creationId="{6D8F38F5-B618-8D85-43EF-209B60093E43}"/>
          </ac:picMkLst>
        </pc:picChg>
        <pc:picChg chg="mod">
          <ac:chgData name="Jesus Corral Zambruno" userId="S::cabalgata@ateneodesevilla.es::d09dcaf8-ecf7-402b-98a7-59b9f5a9c126" providerId="AD" clId="Web-{12CE3E0F-B219-4686-E28A-3BBC74CCB321}" dt="2025-10-14T05:56:46.228" v="20"/>
          <ac:picMkLst>
            <pc:docMk/>
            <pc:sldMk cId="1456052245" sldId="257"/>
            <ac:picMk id="4" creationId="{C7621176-EC09-9A0F-98EC-9DEBC78E3038}"/>
          </ac:picMkLst>
        </pc:picChg>
      </pc:sldChg>
      <pc:sldChg chg="modSp">
        <pc:chgData name="Jesus Corral Zambruno" userId="S::cabalgata@ateneodesevilla.es::d09dcaf8-ecf7-402b-98a7-59b9f5a9c126" providerId="AD" clId="Web-{12CE3E0F-B219-4686-E28A-3BBC74CCB321}" dt="2025-10-14T05:57:49.009" v="22" actId="14100"/>
        <pc:sldMkLst>
          <pc:docMk/>
          <pc:sldMk cId="1376296185" sldId="275"/>
        </pc:sldMkLst>
        <pc:picChg chg="mod">
          <ac:chgData name="Jesus Corral Zambruno" userId="S::cabalgata@ateneodesevilla.es::d09dcaf8-ecf7-402b-98a7-59b9f5a9c126" providerId="AD" clId="Web-{12CE3E0F-B219-4686-E28A-3BBC74CCB321}" dt="2025-10-14T05:57:49.009" v="22" actId="14100"/>
          <ac:picMkLst>
            <pc:docMk/>
            <pc:sldMk cId="1376296185" sldId="275"/>
            <ac:picMk id="4" creationId="{C7621176-EC09-9A0F-98EC-9DEBC78E3038}"/>
          </ac:picMkLst>
        </pc:picChg>
      </pc:sldChg>
    </pc:docChg>
  </pc:docChgLst>
  <pc:docChgLst>
    <pc:chgData name="Jesus Corral Zambruno" userId="S::cabalgata@ateneodesevilla.es::d09dcaf8-ecf7-402b-98a7-59b9f5a9c126" providerId="AD" clId="Web-{6A3A75D1-95B0-0883-F335-0AB367A41768}"/>
    <pc:docChg chg="addSld delSld modSld">
      <pc:chgData name="Jesus Corral Zambruno" userId="S::cabalgata@ateneodesevilla.es::d09dcaf8-ecf7-402b-98a7-59b9f5a9c126" providerId="AD" clId="Web-{6A3A75D1-95B0-0883-F335-0AB367A41768}" dt="2025-10-15T05:12:28.303" v="80" actId="20577"/>
      <pc:docMkLst>
        <pc:docMk/>
      </pc:docMkLst>
      <pc:sldChg chg="modSp">
        <pc:chgData name="Jesus Corral Zambruno" userId="S::cabalgata@ateneodesevilla.es::d09dcaf8-ecf7-402b-98a7-59b9f5a9c126" providerId="AD" clId="Web-{6A3A75D1-95B0-0883-F335-0AB367A41768}" dt="2025-10-15T05:03:40.672" v="1" actId="14100"/>
        <pc:sldMkLst>
          <pc:docMk/>
          <pc:sldMk cId="1750949831" sldId="263"/>
        </pc:sldMkLst>
        <pc:picChg chg="mod">
          <ac:chgData name="Jesus Corral Zambruno" userId="S::cabalgata@ateneodesevilla.es::d09dcaf8-ecf7-402b-98a7-59b9f5a9c126" providerId="AD" clId="Web-{6A3A75D1-95B0-0883-F335-0AB367A41768}" dt="2025-10-15T05:03:40.672" v="1" actId="14100"/>
          <ac:picMkLst>
            <pc:docMk/>
            <pc:sldMk cId="1750949831" sldId="263"/>
            <ac:picMk id="4" creationId="{C7621176-EC09-9A0F-98EC-9DEBC78E3038}"/>
          </ac:picMkLst>
        </pc:picChg>
      </pc:sldChg>
      <pc:sldChg chg="modSp">
        <pc:chgData name="Jesus Corral Zambruno" userId="S::cabalgata@ateneodesevilla.es::d09dcaf8-ecf7-402b-98a7-59b9f5a9c126" providerId="AD" clId="Web-{6A3A75D1-95B0-0883-F335-0AB367A41768}" dt="2025-10-15T05:06:05.878" v="19" actId="14100"/>
        <pc:sldMkLst>
          <pc:docMk/>
          <pc:sldMk cId="3355406122" sldId="265"/>
        </pc:sldMkLst>
        <pc:spChg chg="mod">
          <ac:chgData name="Jesus Corral Zambruno" userId="S::cabalgata@ateneodesevilla.es::d09dcaf8-ecf7-402b-98a7-59b9f5a9c126" providerId="AD" clId="Web-{6A3A75D1-95B0-0883-F335-0AB367A41768}" dt="2025-10-15T05:05:34.065" v="15" actId="20577"/>
          <ac:spMkLst>
            <pc:docMk/>
            <pc:sldMk cId="3355406122" sldId="265"/>
            <ac:spMk id="2" creationId="{30F89EF8-AE70-3AAF-944D-DE383A9D1890}"/>
          </ac:spMkLst>
        </pc:spChg>
        <pc:picChg chg="mod">
          <ac:chgData name="Jesus Corral Zambruno" userId="S::cabalgata@ateneodesevilla.es::d09dcaf8-ecf7-402b-98a7-59b9f5a9c126" providerId="AD" clId="Web-{6A3A75D1-95B0-0883-F335-0AB367A41768}" dt="2025-10-15T05:06:05.878" v="19" actId="14100"/>
          <ac:picMkLst>
            <pc:docMk/>
            <pc:sldMk cId="3355406122" sldId="265"/>
            <ac:picMk id="4" creationId="{C7621176-EC09-9A0F-98EC-9DEBC78E3038}"/>
          </ac:picMkLst>
        </pc:picChg>
      </pc:sldChg>
      <pc:sldChg chg="modSp">
        <pc:chgData name="Jesus Corral Zambruno" userId="S::cabalgata@ateneodesevilla.es::d09dcaf8-ecf7-402b-98a7-59b9f5a9c126" providerId="AD" clId="Web-{6A3A75D1-95B0-0883-F335-0AB367A41768}" dt="2025-10-15T05:08:51.860" v="35" actId="14100"/>
        <pc:sldMkLst>
          <pc:docMk/>
          <pc:sldMk cId="2763202575" sldId="266"/>
        </pc:sldMkLst>
        <pc:spChg chg="mod">
          <ac:chgData name="Jesus Corral Zambruno" userId="S::cabalgata@ateneodesevilla.es::d09dcaf8-ecf7-402b-98a7-59b9f5a9c126" providerId="AD" clId="Web-{6A3A75D1-95B0-0883-F335-0AB367A41768}" dt="2025-10-15T05:06:28.597" v="30" actId="20577"/>
          <ac:spMkLst>
            <pc:docMk/>
            <pc:sldMk cId="2763202575" sldId="266"/>
            <ac:spMk id="2" creationId="{30F89EF8-AE70-3AAF-944D-DE383A9D1890}"/>
          </ac:spMkLst>
        </pc:spChg>
        <pc:picChg chg="mod">
          <ac:chgData name="Jesus Corral Zambruno" userId="S::cabalgata@ateneodesevilla.es::d09dcaf8-ecf7-402b-98a7-59b9f5a9c126" providerId="AD" clId="Web-{6A3A75D1-95B0-0883-F335-0AB367A41768}" dt="2025-10-15T05:08:51.860" v="35" actId="14100"/>
          <ac:picMkLst>
            <pc:docMk/>
            <pc:sldMk cId="2763202575" sldId="266"/>
            <ac:picMk id="4" creationId="{C7621176-EC09-9A0F-98EC-9DEBC78E3038}"/>
          </ac:picMkLst>
        </pc:picChg>
      </pc:sldChg>
      <pc:sldChg chg="modSp">
        <pc:chgData name="Jesus Corral Zambruno" userId="S::cabalgata@ateneodesevilla.es::d09dcaf8-ecf7-402b-98a7-59b9f5a9c126" providerId="AD" clId="Web-{6A3A75D1-95B0-0883-F335-0AB367A41768}" dt="2025-10-15T05:09:38.381" v="56" actId="14100"/>
        <pc:sldMkLst>
          <pc:docMk/>
          <pc:sldMk cId="3572271771" sldId="267"/>
        </pc:sldMkLst>
        <pc:spChg chg="mod">
          <ac:chgData name="Jesus Corral Zambruno" userId="S::cabalgata@ateneodesevilla.es::d09dcaf8-ecf7-402b-98a7-59b9f5a9c126" providerId="AD" clId="Web-{6A3A75D1-95B0-0883-F335-0AB367A41768}" dt="2025-10-15T05:09:04.534" v="51" actId="20577"/>
          <ac:spMkLst>
            <pc:docMk/>
            <pc:sldMk cId="3572271771" sldId="267"/>
            <ac:spMk id="2" creationId="{30F89EF8-AE70-3AAF-944D-DE383A9D1890}"/>
          </ac:spMkLst>
        </pc:spChg>
        <pc:picChg chg="mod">
          <ac:chgData name="Jesus Corral Zambruno" userId="S::cabalgata@ateneodesevilla.es::d09dcaf8-ecf7-402b-98a7-59b9f5a9c126" providerId="AD" clId="Web-{6A3A75D1-95B0-0883-F335-0AB367A41768}" dt="2025-10-15T05:09:38.381" v="56" actId="14100"/>
          <ac:picMkLst>
            <pc:docMk/>
            <pc:sldMk cId="3572271771" sldId="267"/>
            <ac:picMk id="4" creationId="{C7621176-EC09-9A0F-98EC-9DEBC78E3038}"/>
          </ac:picMkLst>
        </pc:picChg>
      </pc:sldChg>
      <pc:sldChg chg="del">
        <pc:chgData name="Jesus Corral Zambruno" userId="S::cabalgata@ateneodesevilla.es::d09dcaf8-ecf7-402b-98a7-59b9f5a9c126" providerId="AD" clId="Web-{6A3A75D1-95B0-0883-F335-0AB367A41768}" dt="2025-10-15T05:10:49.514" v="64"/>
        <pc:sldMkLst>
          <pc:docMk/>
          <pc:sldMk cId="3755321285" sldId="269"/>
        </pc:sldMkLst>
      </pc:sldChg>
      <pc:sldChg chg="del">
        <pc:chgData name="Jesus Corral Zambruno" userId="S::cabalgata@ateneodesevilla.es::d09dcaf8-ecf7-402b-98a7-59b9f5a9c126" providerId="AD" clId="Web-{6A3A75D1-95B0-0883-F335-0AB367A41768}" dt="2025-10-15T05:10:53.498" v="65"/>
        <pc:sldMkLst>
          <pc:docMk/>
          <pc:sldMk cId="3341061867" sldId="270"/>
        </pc:sldMkLst>
      </pc:sldChg>
      <pc:sldChg chg="del">
        <pc:chgData name="Jesus Corral Zambruno" userId="S::cabalgata@ateneodesevilla.es::d09dcaf8-ecf7-402b-98a7-59b9f5a9c126" providerId="AD" clId="Web-{6A3A75D1-95B0-0883-F335-0AB367A41768}" dt="2025-10-15T05:10:56.749" v="66"/>
        <pc:sldMkLst>
          <pc:docMk/>
          <pc:sldMk cId="154992483" sldId="271"/>
        </pc:sldMkLst>
      </pc:sldChg>
      <pc:sldChg chg="modSp">
        <pc:chgData name="Jesus Corral Zambruno" userId="S::cabalgata@ateneodesevilla.es::d09dcaf8-ecf7-402b-98a7-59b9f5a9c126" providerId="AD" clId="Web-{6A3A75D1-95B0-0883-F335-0AB367A41768}" dt="2025-10-15T05:12:28.303" v="80" actId="20577"/>
        <pc:sldMkLst>
          <pc:docMk/>
          <pc:sldMk cId="941421994" sldId="272"/>
        </pc:sldMkLst>
        <pc:spChg chg="mod">
          <ac:chgData name="Jesus Corral Zambruno" userId="S::cabalgata@ateneodesevilla.es::d09dcaf8-ecf7-402b-98a7-59b9f5a9c126" providerId="AD" clId="Web-{6A3A75D1-95B0-0883-F335-0AB367A41768}" dt="2025-10-15T05:12:28.303" v="80" actId="20577"/>
          <ac:spMkLst>
            <pc:docMk/>
            <pc:sldMk cId="941421994" sldId="272"/>
            <ac:spMk id="2" creationId="{30F89EF8-AE70-3AAF-944D-DE383A9D1890}"/>
          </ac:spMkLst>
        </pc:spChg>
      </pc:sldChg>
      <pc:sldChg chg="del">
        <pc:chgData name="Jesus Corral Zambruno" userId="S::cabalgata@ateneodesevilla.es::d09dcaf8-ecf7-402b-98a7-59b9f5a9c126" providerId="AD" clId="Web-{6A3A75D1-95B0-0883-F335-0AB367A41768}" dt="2025-10-15T05:10:45.201" v="63"/>
        <pc:sldMkLst>
          <pc:docMk/>
          <pc:sldMk cId="2582796635" sldId="274"/>
        </pc:sldMkLst>
      </pc:sldChg>
      <pc:sldChg chg="modSp add replId">
        <pc:chgData name="Jesus Corral Zambruno" userId="S::cabalgata@ateneodesevilla.es::d09dcaf8-ecf7-402b-98a7-59b9f5a9c126" providerId="AD" clId="Web-{6A3A75D1-95B0-0883-F335-0AB367A41768}" dt="2025-10-15T05:04:48.361" v="7" actId="14100"/>
        <pc:sldMkLst>
          <pc:docMk/>
          <pc:sldMk cId="2180237145" sldId="278"/>
        </pc:sldMkLst>
        <pc:picChg chg="mod">
          <ac:chgData name="Jesus Corral Zambruno" userId="S::cabalgata@ateneodesevilla.es::d09dcaf8-ecf7-402b-98a7-59b9f5a9c126" providerId="AD" clId="Web-{6A3A75D1-95B0-0883-F335-0AB367A41768}" dt="2025-10-15T05:04:48.361" v="7" actId="14100"/>
          <ac:picMkLst>
            <pc:docMk/>
            <pc:sldMk cId="2180237145" sldId="278"/>
            <ac:picMk id="4" creationId="{5394AC1C-F0DB-31BF-98A2-0370D8095C15}"/>
          </ac:picMkLst>
        </pc:picChg>
      </pc:sldChg>
      <pc:sldChg chg="modSp add replId">
        <pc:chgData name="Jesus Corral Zambruno" userId="S::cabalgata@ateneodesevilla.es::d09dcaf8-ecf7-402b-98a7-59b9f5a9c126" providerId="AD" clId="Web-{6A3A75D1-95B0-0883-F335-0AB367A41768}" dt="2025-10-15T05:10:35.450" v="62" actId="14100"/>
        <pc:sldMkLst>
          <pc:docMk/>
          <pc:sldMk cId="651685428" sldId="279"/>
        </pc:sldMkLst>
        <pc:picChg chg="mod">
          <ac:chgData name="Jesus Corral Zambruno" userId="S::cabalgata@ateneodesevilla.es::d09dcaf8-ecf7-402b-98a7-59b9f5a9c126" providerId="AD" clId="Web-{6A3A75D1-95B0-0883-F335-0AB367A41768}" dt="2025-10-15T05:10:35.450" v="62" actId="14100"/>
          <ac:picMkLst>
            <pc:docMk/>
            <pc:sldMk cId="651685428" sldId="279"/>
            <ac:picMk id="4" creationId="{BB2B11BE-99C2-D9FE-B86D-A05CFB8DB3C1}"/>
          </ac:picMkLst>
        </pc:picChg>
      </pc:sldChg>
      <pc:sldChg chg="new del">
        <pc:chgData name="Jesus Corral Zambruno" userId="S::cabalgata@ateneodesevilla.es::d09dcaf8-ecf7-402b-98a7-59b9f5a9c126" providerId="AD" clId="Web-{6A3A75D1-95B0-0883-F335-0AB367A41768}" dt="2025-10-15T05:11:10.422" v="68"/>
        <pc:sldMkLst>
          <pc:docMk/>
          <pc:sldMk cId="2818731194" sldId="2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7F50401-63B3-4177-B72C-6547078F09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7410F1-FB53-451B-B431-27164CF768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ABB6-72BE-4741-803F-F85421F1F6E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1F259E-C1D2-4279-80D2-48E818925A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753A5A-44FF-4290-9084-BDA29C3C3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EC553-3FA2-4097-B13F-A527824F95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943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50075-A621-4461-8FAF-F2453E62ABAE}" type="datetimeFigureOut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F7ED4-05CF-4B17-B698-EA1FA08B7590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11899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7ED4-05CF-4B17-B698-EA1FA08B759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04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A0726CC4-F114-4B6C-A980-9B00E1A0D896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061875-36A6-48D3-B33C-CD437532935B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9A1BF9-597E-4109-8F30-85CED73242C8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  <p:cxnSp>
        <p:nvCxnSpPr>
          <p:cNvPr id="7" name="Conector recto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06484-BD49-4425-A215-5FB6461D4AC5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2E4F35-DC50-4FCE-8CA4-90D7EB28BE16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EB3698-CA1C-4AF3-8F92-927144F97882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83A730-B2C4-4DA2-9C84-2A6F38ABA9A2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BB14B8-97D5-4C80-9796-5C45A71CA7F4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AA627-847D-4453-864D-91C3CAD7F001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390481-AB62-4453-806C-5FACFE258443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EBB957-A32D-4A66-BE9D-7B4A30935A92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es-ES" noProof="0" smtClean="0"/>
              <a:t>‹#›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5471D628-AF40-4B6B-B439-6A6B1E275C57}" type="datetime1">
              <a:rPr lang="es-ES" noProof="0" smtClean="0"/>
              <a:t>14/10/2025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‹#›</a:t>
            </a:fld>
            <a:endParaRPr lang="es-ES" noProof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es-ES" dirty="0"/>
              <a:t>Diseño nuevas carrozas</a:t>
            </a:r>
            <a:br>
              <a:rPr lang="es-ES" dirty="0"/>
            </a:br>
            <a:r>
              <a:rPr lang="es-ES" dirty="0"/>
              <a:t> cabalgata 2026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s-ES" dirty="0"/>
              <a:t>Excmo. Ateneo de Sevilla</a:t>
            </a:r>
          </a:p>
        </p:txBody>
      </p:sp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/>
              <a:t>Gran Visir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64" y="511219"/>
            <a:ext cx="8873193" cy="63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4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932D46-64DA-A42E-E291-4440FC76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4F6-A46B-2EF9-0098-70D229C3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/>
              <a:t>Gran Visir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1A4B9A9D-53C9-4645-4001-39638B4E6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394AC1C-F0DB-31BF-98A2-0370D8095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38" y="-2901"/>
            <a:ext cx="5918461" cy="68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3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/>
              <a:t>Cantores </a:t>
            </a:r>
            <a:br>
              <a:rPr lang="es-ES" sz="2800" dirty="0"/>
            </a:br>
            <a:r>
              <a:rPr lang="es-ES" sz="2800" dirty="0"/>
              <a:t>de </a:t>
            </a:r>
            <a:r>
              <a:rPr lang="es-ES" sz="2800" dirty="0" err="1"/>
              <a:t>Hispalis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191" y="-96"/>
            <a:ext cx="8959587" cy="67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 err="1"/>
              <a:t>CArlos</a:t>
            </a:r>
            <a:r>
              <a:rPr lang="es-ES" sz="2800" dirty="0"/>
              <a:t> V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528" y="586890"/>
            <a:ext cx="8129432" cy="57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52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/>
              <a:t>Rey </a:t>
            </a:r>
            <a:r>
              <a:rPr lang="es-ES" sz="2800" dirty="0" err="1"/>
              <a:t>melchor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446" y="280178"/>
            <a:ext cx="9152719" cy="62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06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8E8AE-03C3-1765-49EF-185673B72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2EF4B-4E35-7409-FCEA-132CD48D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/>
              <a:t>Rey </a:t>
            </a:r>
            <a:r>
              <a:rPr lang="es-ES" sz="2800" dirty="0" err="1"/>
              <a:t>melchor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3030AA99-4C39-990E-2F53-B37E301C5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B2B11BE-99C2-D9FE-B86D-A05CFB8DB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225" y="78203"/>
            <a:ext cx="6258558" cy="67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8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/>
              <a:t> Rey gaspar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292" y="249341"/>
            <a:ext cx="9076616" cy="61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0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/>
              <a:t>Rey Baltasar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43" y="460793"/>
            <a:ext cx="9132065" cy="59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71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7FC44-79A9-F937-B442-4A08C396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6000" dirty="0"/>
              <a:t>Excmo. Ateneo de </a:t>
            </a:r>
            <a:r>
              <a:rPr lang="es-ES" sz="6000" err="1"/>
              <a:t>sevilla</a:t>
            </a:r>
            <a:endParaRPr lang="es-ES"/>
          </a:p>
        </p:txBody>
      </p:sp>
      <p:pic>
        <p:nvPicPr>
          <p:cNvPr id="4" name="Marcador de contenido 3" descr="Diagrama&#10;&#10;Descripción generada automáticamente">
            <a:extLst>
              <a:ext uri="{FF2B5EF4-FFF2-40B4-BE49-F238E27FC236}">
                <a16:creationId xmlns:a16="http://schemas.microsoft.com/office/drawing/2014/main" id="{B0FCAD50-DA72-3020-1091-AE8725859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165" y="239268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46654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/>
              <a:t>nacimiento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047" y="511245"/>
            <a:ext cx="8292592" cy="5842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8F38F5-B618-8D85-43EF-209B60093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733" y="0"/>
            <a:ext cx="8852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/>
              <a:t>Super </a:t>
            </a:r>
            <a:r>
              <a:rPr lang="es-ES" sz="2800" dirty="0" err="1"/>
              <a:t>lopez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887" y="589595"/>
            <a:ext cx="8320329" cy="57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 err="1"/>
              <a:t>fedeme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191" y="100168"/>
            <a:ext cx="9137230" cy="65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4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6E68ED-9A44-2A5D-CFCC-8E7FC80EA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9F8BF-C78A-90A7-8527-EFB26F06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/>
              <a:t>Juego de la Oca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err="1"/>
              <a:t>Zambruno</a:t>
            </a:r>
            <a:endParaRPr lang="es-ES" sz="120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C22EDBED-482F-A428-D746-4B04B189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F2E97C0-B3B8-C734-08BC-B53103DB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809" y="285175"/>
            <a:ext cx="8792015" cy="61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4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 err="1"/>
              <a:t>Arlequin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720" y="299135"/>
            <a:ext cx="8723645" cy="65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 err="1"/>
              <a:t>insolac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651" y="581430"/>
            <a:ext cx="9054595" cy="60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4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/>
              <a:t>El principito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888" y="321291"/>
            <a:ext cx="9140278" cy="63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89EF8-AE70-3AAF-944D-DE383A9D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s-ES" sz="2800" dirty="0" err="1"/>
              <a:t>tussam</a:t>
            </a:r>
            <a:br>
              <a:rPr lang="es-ES" sz="2800" dirty="0"/>
            </a:br>
            <a:r>
              <a:rPr lang="es-ES" sz="1200" dirty="0"/>
              <a:t>Diseño- Jesús Corral </a:t>
            </a:r>
            <a:r>
              <a:rPr lang="es-ES" sz="1200" dirty="0" err="1"/>
              <a:t>Zambruno</a:t>
            </a:r>
            <a:endParaRPr lang="es-ES" sz="1200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2551626-1F0D-EECD-4819-2C62572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8" y="2945675"/>
            <a:ext cx="1905000" cy="1832429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621176-EC09-9A0F-98EC-9DEBC78E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04" y="365"/>
            <a:ext cx="9135325" cy="68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44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</Words>
  <Application>Microsoft Office PowerPoint</Application>
  <PresentationFormat>Widescreen</PresentationFormat>
  <Paragraphs>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Integral</vt:lpstr>
      <vt:lpstr>Diseño nuevas carrozas  cabalgata 2026</vt:lpstr>
      <vt:lpstr>nacimiento Diseño- Jesús Corral Zambruno</vt:lpstr>
      <vt:lpstr>Super lopez Diseño- Jesús Corral Zambruno</vt:lpstr>
      <vt:lpstr>fedeme Diseño- Jesús Corral Zambruno</vt:lpstr>
      <vt:lpstr>Juego de la Oca Diseño- Jesús Corral Zambruno</vt:lpstr>
      <vt:lpstr>Arlequin Diseño- Jesús Corral Zambruno</vt:lpstr>
      <vt:lpstr>insolac Diseño- Jesús Corral Zambruno</vt:lpstr>
      <vt:lpstr>El principito Diseño- Jesús Corral Zambruno</vt:lpstr>
      <vt:lpstr>tussam Diseño- Jesús Corral Zambruno</vt:lpstr>
      <vt:lpstr>Gran Visir Diseño- Jesús Corral Zambruno</vt:lpstr>
      <vt:lpstr>Gran Visir Diseño- Jesús Corral Zambruno</vt:lpstr>
      <vt:lpstr>Cantores  de Hispalis Diseño- Jesús Corral Zambruno</vt:lpstr>
      <vt:lpstr>CArlos V Diseño- Jesús Corral Zambruno</vt:lpstr>
      <vt:lpstr>Rey melchor Diseño- Jesús Corral Zambruno</vt:lpstr>
      <vt:lpstr>Rey melchor Diseño- Jesús Corral Zambruno</vt:lpstr>
      <vt:lpstr> Rey gaspar Diseño- Jesús Corral Zambruno</vt:lpstr>
      <vt:lpstr>Rey Baltasar Diseño- Jesús Corral Zambruno</vt:lpstr>
      <vt:lpstr>Excmo. Ateneo de sevilla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305</cp:revision>
  <dcterms:created xsi:type="dcterms:W3CDTF">2024-10-16T13:43:09Z</dcterms:created>
  <dcterms:modified xsi:type="dcterms:W3CDTF">2025-10-15T05:12:33Z</dcterms:modified>
</cp:coreProperties>
</file>